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60068-14CF-4CBF-93C3-56182EC412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7B9281-588B-42EB-9841-174DFB24B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0E100-F739-4F80-90D3-1727F9DFD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F34B5-AC8A-499A-88CE-833F7839B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AE5D5-0B1E-4CAB-AAF7-C66F825A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648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5ED23-7200-42AF-BF94-53F3721D8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2A5C65-2801-4052-99B9-0D32C8A3F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1094D-2400-4A3F-94AE-00DA067F9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278AE-3E2E-4068-AE4F-6E6E0AFF5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E093B-140C-4732-AF0B-01BDB406C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479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79781D-DC6C-4BD3-9F8A-FEF2D54A54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48C4B-89AB-400F-9670-54DA5141A0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3B491-4AB0-4060-A994-3D1A62728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83807-D068-4B05-B009-B8A95EE67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07A6D-56DA-4E89-B8E5-EB7228565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89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4BCD0-1C9C-46E8-95B1-C57AABA60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368D9-2FB8-4730-B6EE-DE646CDB9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5494B-F176-49FC-9717-F8242C0C5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AD738-9444-4FC6-A85E-4F1C9D32D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F159D-C6EE-4DB7-884D-CDA7023DF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4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0C630-BE7E-4500-9315-7FA6558BE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B99E8-5F0B-4697-9E25-745DDD976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F0E55-047A-4B86-BDF4-D23CBF9FC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5425E-4042-4CA7-84CB-E92B9C766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EFA4C-30A9-403F-B8A0-AB709986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9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89A72-1411-4E87-9B48-5FB3BC209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85CB4-1409-44BC-870A-386968929B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02C6AC-A7DB-4520-A09A-E2F66B2A5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D28A3-F4F1-44E3-B463-5D3906357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1A962D-83E7-45E7-AFED-AF2A27F7E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74F42-8BE8-44FD-97D4-59A7BE2A0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08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7FABD-0235-4DBF-AEBD-3526A7ACA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C18011-27AC-4DBE-9783-648902678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54399E-746F-430D-9641-2278B52C44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CB1B51-524D-46D5-AD48-1B452BC25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4A0A32-7AE7-4EB3-8753-74550A847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66231-3EE6-4A48-9A86-A3206234B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B3A5C5-C11E-4770-88EF-6C2F7C30F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393DDF-9781-4273-A6B8-4CBB93DDD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43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BECA8-CE4D-4E56-AECF-FB8B3F87A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56A1D4-FC79-4A61-A4E9-97035FD78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8E80A-FB95-43EE-8B7E-B61CC91B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4E9DD1-4CB0-4C2B-8FD4-F026C0D04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533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EA063E-83D3-4071-A879-C0E9289AB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F00618-003A-4B16-AE62-6E6BDC409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D55462-A768-49A0-9678-1C3B4A8DB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171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C9518-EC1C-4A6F-A0F7-61C291D95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574FA-677D-4599-8966-CBF538F5A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5AC529-D8B8-40A2-B293-4D3ADF14FE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C2EAF-85F8-4716-808F-C75AEBBC5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58B5B7-8128-44DC-B91A-58196266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B9998-ADCC-4EE1-9F11-0F0B8E46C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76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8E2D3-D7D8-43F6-954E-1D3E8A61A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E67811-BF07-43F5-A2AC-6947AFA21A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451CF-E643-4B7A-9758-42EB6DBB7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ED183-4F9B-4856-8D8A-F14E46308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65D160-3B66-4F16-804F-8D3CCCF25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4DA160-DA21-45F6-B033-81EF86E3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34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45E13A-B052-4454-9986-E172382FB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A63C2-1170-47A2-A980-775138E46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35936-C8FC-4728-972E-D27823BBC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D51BB-FF81-45AB-9DEB-5E41B5B7C3F6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25C6C-52F9-45B3-9261-AD047100E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BB617-734E-4C69-A1E5-193DE5D8BD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E39B3-A7C2-468B-B821-FA648CF0E2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67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860C61-DF53-4375-9124-E6B93950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ED88B4-108C-4176-B160-BED99E1C6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822" y="0"/>
            <a:ext cx="91903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378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480E02-7D9E-4E27-A3A3-E3DCFFB1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E39B3-A7C2-468B-B821-FA648CF0E2D6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0A1CDD-0824-4AC5-AB3D-14BB619C4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844" y="0"/>
            <a:ext cx="92003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403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6</cp:revision>
  <dcterms:created xsi:type="dcterms:W3CDTF">2021-11-25T11:51:06Z</dcterms:created>
  <dcterms:modified xsi:type="dcterms:W3CDTF">2022-04-11T21:11:53Z</dcterms:modified>
</cp:coreProperties>
</file>